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8" r:id="rId22"/>
    <p:sldId id="273" r:id="rId23"/>
    <p:sldId id="279" r:id="rId24"/>
    <p:sldId id="274" r:id="rId25"/>
    <p:sldId id="275" r:id="rId26"/>
    <p:sldId id="276" r:id="rId27"/>
    <p:sldId id="277" r:id="rId28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/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 de Valor</a:t>
              </a:r>
              <a:endParaRPr lang="pt-BR" sz="5400" b="0" strike="noStrike" spc="-1">
                <a:latin typeface="Arial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Segmento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Empresas de pequeno e médio porte no segmento de tecnologia que buscam por proteção ao seu negócio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Recursos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Servidor, Provedor de Internet, Plataforma Azure e funcionários.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Parceiros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Condominios</a:t>
              </a:r>
              <a:endParaRPr lang="pt-BR" sz="4000" b="0" strike="noStrike" spc="-1">
                <a:latin typeface="Arial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Estrutura de Custos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Manutenção do software, plataforma, hospedagem do site e funcionário.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Atividade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Fonte de Renda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Licença de Software e suporte técnico e pago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Canais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SAC 24/7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Service Desk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Site Institucional</a:t>
              </a:r>
              <a:endParaRPr lang="pt-BR" sz="4400" b="0" strike="noStrike" spc="-1">
                <a:latin typeface="Arial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/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0" name="Imagem 2"/>
          <p:cNvPicPr/>
          <p:nvPr/>
        </p:nvPicPr>
        <p:blipFill>
          <a:blip r:embed="rId3"/>
          <a:stretch/>
        </p:blipFill>
        <p:spPr>
          <a:xfrm>
            <a:off x="2018160" y="3988440"/>
            <a:ext cx="21349800" cy="742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3"/>
          <a:stretch/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/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/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/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/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/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Protótipo com </a:t>
            </a:r>
            <a:r>
              <a:rPr lang="pt-BR" sz="6000" b="1" strike="noStrike" spc="-1" dirty="0" err="1" smtClean="0">
                <a:solidFill>
                  <a:srgbClr val="55460A"/>
                </a:solidFill>
                <a:latin typeface="Lato Black"/>
                <a:ea typeface="Lato Black"/>
              </a:rPr>
              <a:t>Oshi</a:t>
            </a: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 e Swing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/>
        </p:blipFill>
        <p:spPr>
          <a:xfrm>
            <a:off x="7776000" y="205884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/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/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/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/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/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/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/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Problemas causados devido a falhas, intermitências de sistemas podem ocasionar não só prejuízo financeiros mas também persa de clientes, receita, reputação e até mesmo valor de mercado.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A perda de dados gerou um custo de, em média, US$ 914.000 em 2016.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Uma pesquisa realizada em 2018 pela Tricentis,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Redundância de componentes essenciais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Vistorias contínuas do sistema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Gerência de Processos 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Testes automatizados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Monitorar sistemas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Diminuir risco de prejuízos financeiro</a:t>
            </a:r>
            <a:endParaRPr lang="pt-BR" sz="44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Trazer tranquilidade e praticidade ao usuário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515600" y="2091240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QUEM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Montserrat Bold"/>
              </a:rPr>
              <a:t>José Ribeiro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INFORMAÇÕES 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Responsável pela segurança da informação de uma empresa de TI;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Lida com informações de alto sigilo;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Antenado em tecnologia.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DORES E NECESSIDADES</a:t>
            </a:r>
            <a:endParaRPr lang="pt-BR" sz="4800" b="0" strike="noStrike" spc="-1">
              <a:latin typeface="Arial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2"/>
          <a:stretch/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 </a:t>
            </a: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Necessita de praticidade e rapidez em seu dia a dia;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/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/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/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/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/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/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/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/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/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/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Montserrat Bold"/>
                <a:ea typeface="Source Sans Pro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Montserrat Bold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quero me sentir seguro e não perder tempo pensando se os sistemas então ativos.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/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56395</TotalTime>
  <Words>461</Words>
  <Application>Microsoft Office PowerPoint</Application>
  <PresentationFormat>Personalizar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40" baseType="lpstr">
      <vt:lpstr>Arial</vt:lpstr>
      <vt:lpstr>DejaVu Sans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Source Sans Pro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dc:description/>
  <cp:lastModifiedBy>Aluno</cp:lastModifiedBy>
  <cp:revision>9348</cp:revision>
  <dcterms:created xsi:type="dcterms:W3CDTF">2014-11-12T21:47:38Z</dcterms:created>
  <dcterms:modified xsi:type="dcterms:W3CDTF">2019-10-21T20:57:39Z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